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74" r:id="rId4"/>
    <p:sldId id="272" r:id="rId5"/>
    <p:sldId id="273" r:id="rId6"/>
    <p:sldId id="270" r:id="rId7"/>
    <p:sldId id="261" r:id="rId8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57D"/>
    <a:srgbClr val="FCFCFC"/>
    <a:srgbClr val="555555"/>
    <a:srgbClr val="8EE476"/>
    <a:srgbClr val="A20000"/>
    <a:srgbClr val="A40000"/>
    <a:srgbClr val="9E0000"/>
    <a:srgbClr val="C7450B"/>
    <a:srgbClr val="E24E0C"/>
    <a:srgbClr val="DC6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D4203-D9ED-440C-90F0-E44693686A18}" v="111" dt="2018-07-30T02:23:45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0" autoAdjust="0"/>
    <p:restoredTop sz="96182" autoAdjust="0"/>
  </p:normalViewPr>
  <p:slideViewPr>
    <p:cSldViewPr snapToGrid="0">
      <p:cViewPr varScale="1">
        <p:scale>
          <a:sx n="114" d="100"/>
          <a:sy n="114" d="100"/>
        </p:scale>
        <p:origin x="73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ṣḻiḑê">
            <a:extLst>
              <a:ext uri="{FF2B5EF4-FFF2-40B4-BE49-F238E27FC236}">
                <a16:creationId xmlns:a16="http://schemas.microsoft.com/office/drawing/2014/main" id="{4A4D26DA-94FB-4C74-B9BF-F75FC25435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5" t="-19895" r="-17994" b="-19895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íṥḻîḋè">
            <a:extLst>
              <a:ext uri="{FF2B5EF4-FFF2-40B4-BE49-F238E27FC236}">
                <a16:creationId xmlns:a16="http://schemas.microsoft.com/office/drawing/2014/main" id="{D924F78C-FBC3-408E-83EE-22778D54CE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099" y="3730477"/>
            <a:ext cx="10845800" cy="55879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673099" y="1876975"/>
            <a:ext cx="10845800" cy="1853502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277367"/>
            <a:ext cx="10845800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573638"/>
            <a:ext cx="10845800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ľíde">
            <a:extLst>
              <a:ext uri="{FF2B5EF4-FFF2-40B4-BE49-F238E27FC236}">
                <a16:creationId xmlns:a16="http://schemas.microsoft.com/office/drawing/2014/main" id="{C9A257E7-2E4D-4AE0-BBCB-7F0DD69610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5" t="-19895" r="-17994" b="-19895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247698" y="253365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248814" y="3429000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ṩliďè">
            <a:extLst>
              <a:ext uri="{FF2B5EF4-FFF2-40B4-BE49-F238E27FC236}">
                <a16:creationId xmlns:a16="http://schemas.microsoft.com/office/drawing/2014/main" id="{3C4649D3-E3CF-47C5-8C21-917B4A8416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5" t="-19895" r="-17994" b="-19895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íṣļîḍe">
            <a:extLst>
              <a:ext uri="{FF2B5EF4-FFF2-40B4-BE49-F238E27FC236}">
                <a16:creationId xmlns:a16="http://schemas.microsoft.com/office/drawing/2014/main" id="{680AC2D6-AF3C-41A0-8138-D8985FC1CE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638301"/>
            <a:ext cx="10845798" cy="217237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5448974"/>
            <a:ext cx="108457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5152703"/>
            <a:ext cx="10845798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iṣļïď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ïṡľïḋê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ïṡľïḋê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ŝḷïḍe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iSļíḍê"/>
          <p:cNvSpPr>
            <a:spLocks noGrp="1"/>
          </p:cNvSpPr>
          <p:nvPr>
            <p:ph type="subTitle" idx="1"/>
          </p:nvPr>
        </p:nvSpPr>
        <p:spPr>
          <a:xfrm>
            <a:off x="779117" y="4525607"/>
            <a:ext cx="10845800" cy="558799"/>
          </a:xfrm>
        </p:spPr>
        <p:txBody>
          <a:bodyPr>
            <a:normAutofit/>
          </a:bodyPr>
          <a:lstStyle/>
          <a:p>
            <a:r>
              <a:rPr lang="zh-TW" altLang="en-US" sz="2000" b="1" spc="300" dirty="0">
                <a:solidFill>
                  <a:schemeClr val="bg1">
                    <a:alpha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參賽提案簡報</a:t>
            </a:r>
            <a:endParaRPr lang="en-US" altLang="zh-CN" sz="2000" b="1" spc="300" dirty="0">
              <a:solidFill>
                <a:schemeClr val="bg1">
                  <a:alpha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i$ḷîḑê"/>
          <p:cNvSpPr>
            <a:spLocks noGrp="1"/>
          </p:cNvSpPr>
          <p:nvPr>
            <p:ph type="ctrTitle"/>
          </p:nvPr>
        </p:nvSpPr>
        <p:spPr>
          <a:xfrm>
            <a:off x="779117" y="2672105"/>
            <a:ext cx="10845800" cy="1853502"/>
          </a:xfrm>
          <a:noFill/>
        </p:spPr>
        <p:txBody>
          <a:bodyPr>
            <a:normAutofit fontScale="90000"/>
          </a:bodyPr>
          <a:lstStyle/>
          <a:p>
            <a:r>
              <a:rPr lang="zh-TW" altLang="en-US" sz="4900" dirty="0"/>
              <a:t>數據創新松</a:t>
            </a:r>
            <a:br>
              <a:rPr lang="en-US" altLang="zh-TW" sz="3600" dirty="0"/>
            </a:br>
            <a:r>
              <a:rPr lang="zh-TW" altLang="en-US" sz="3600" dirty="0"/>
              <a:t>民生消費數據疊合應用</a:t>
            </a:r>
            <a:b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請填團隊名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îṥ1íd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9750" y="3404181"/>
            <a:ext cx="10572149" cy="2955957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iṥľídê"/>
          <p:cNvSpPr>
            <a:spLocks noGrp="1"/>
          </p:cNvSpPr>
          <p:nvPr>
            <p:ph type="title"/>
          </p:nvPr>
        </p:nvSpPr>
        <p:spPr>
          <a:xfrm>
            <a:off x="2301159" y="1532853"/>
            <a:ext cx="5419185" cy="89535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團隊名稱：</a:t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作品名稱：</a:t>
            </a:r>
            <a:endParaRPr lang="zh-CN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íṥļïḓe"/>
          <p:cNvSpPr>
            <a:spLocks noGrp="1"/>
          </p:cNvSpPr>
          <p:nvPr>
            <p:ph type="body" idx="1"/>
          </p:nvPr>
        </p:nvSpPr>
        <p:spPr>
          <a:xfrm>
            <a:off x="4663938" y="2805341"/>
            <a:ext cx="2722293" cy="874277"/>
          </a:xfrm>
        </p:spPr>
        <p:txBody>
          <a:bodyPr>
            <a:noAutofit/>
          </a:bodyPr>
          <a:lstStyle/>
          <a:p>
            <a:pPr lvl="0" algn="dist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創作理念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838201" y="3532784"/>
            <a:ext cx="10433050" cy="1349375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提出欲探討或解決的問題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îṥľïḑ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şlíď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預期使用數據</a:t>
            </a:r>
            <a:endParaRPr lang="zh-CN" altLang="en-US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ïṥ1ïḓ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00131" y="1130300"/>
            <a:ext cx="10515600" cy="493999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*必須使用</a:t>
            </a:r>
            <a:r>
              <a:rPr lang="zh-TW" altLang="en-US" u="sng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本活動提供之</a:t>
            </a:r>
            <a:r>
              <a:rPr lang="en-US" altLang="zh-TW" u="sng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u="sng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家以上企業資料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，並說明使用之資料集和使用欄位</a:t>
            </a:r>
            <a:endParaRPr lang="en-US" altLang="zh-TW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企業資料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3" indent="0">
              <a:buNone/>
            </a:pP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 </a:t>
            </a:r>
            <a:r>
              <a:rPr lang="en-US" altLang="zh-TW" dirty="0" err="1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AsiaYo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)2…</a:t>
            </a:r>
          </a:p>
          <a:p>
            <a:pPr marL="23" indent="0">
              <a:buNone/>
            </a:pP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 </a:t>
            </a:r>
            <a:r>
              <a:rPr lang="en-US" altLang="zh-TW" dirty="0" err="1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GoSky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AI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)2…</a:t>
            </a:r>
          </a:p>
          <a:p>
            <a:pPr marL="23" indent="0">
              <a:buNone/>
            </a:pP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□所長茶葉蛋：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)2…</a:t>
            </a:r>
          </a:p>
          <a:p>
            <a:pPr marL="23" indent="0">
              <a:buNone/>
            </a:pP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□凱鈿行動科技：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)2…</a:t>
            </a:r>
          </a:p>
          <a:p>
            <a:pPr marL="23" indent="0">
              <a:buNone/>
            </a:pP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</a:t>
            </a:r>
            <a:r>
              <a:rPr lang="zh-TW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晶英酒店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)2…</a:t>
            </a:r>
          </a:p>
          <a:p>
            <a:pPr marL="23" indent="0">
              <a:buNone/>
            </a:pPr>
            <a:endParaRPr lang="en-US" altLang="zh-TW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</a:t>
            </a:r>
          </a:p>
          <a:p>
            <a:pPr marL="23" indent="0">
              <a:buNone/>
            </a:pP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□臺南市政府智慧發展中心：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)2…</a:t>
            </a:r>
          </a:p>
          <a:p>
            <a:pPr marL="23" indent="0">
              <a:buNone/>
            </a:pP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□ 自備資料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使用欄位</a:t>
            </a:r>
            <a:r>
              <a:rPr lang="en-US" altLang="zh-TW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)2…</a:t>
            </a:r>
          </a:p>
          <a:p>
            <a:pPr marL="23" indent="0">
              <a:buFont typeface="Arial" panose="020B0604020202020204" pitchFamily="34" charset="0"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59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îṥľïḑ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şlíď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提案構想</a:t>
            </a:r>
            <a:endParaRPr lang="zh-CN" altLang="en-US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ïṥ1ïḓ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69924" y="1130300"/>
            <a:ext cx="10850563" cy="50069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>
                <a:solidFill>
                  <a:schemeClr val="accent3"/>
                </a:solidFill>
              </a:rPr>
              <a:t>(</a:t>
            </a:r>
            <a:r>
              <a:rPr lang="zh-TW" altLang="en-US" dirty="0">
                <a:solidFill>
                  <a:schemeClr val="accent3"/>
                </a:solidFill>
              </a:rPr>
              <a:t>至少</a:t>
            </a:r>
            <a:r>
              <a:rPr lang="en-US" altLang="zh-TW" dirty="0">
                <a:solidFill>
                  <a:schemeClr val="accent3"/>
                </a:solidFill>
              </a:rPr>
              <a:t>2</a:t>
            </a:r>
            <a:r>
              <a:rPr lang="zh-TW" altLang="en-US" dirty="0">
                <a:solidFill>
                  <a:schemeClr val="accent3"/>
                </a:solidFill>
              </a:rPr>
              <a:t>頁含圖</a:t>
            </a:r>
            <a:r>
              <a:rPr lang="en-US" altLang="zh-TW" dirty="0">
                <a:solidFill>
                  <a:schemeClr val="accent3"/>
                </a:solidFill>
              </a:rPr>
              <a:t>)</a:t>
            </a:r>
            <a:endParaRPr lang="zh-TW" altLang="en-US" dirty="0">
              <a:solidFill>
                <a:schemeClr val="accent3"/>
              </a:solidFill>
            </a:endParaRPr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77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îṥľïḑ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şlíď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提案構想</a:t>
            </a:r>
            <a:endParaRPr lang="zh-CN" altLang="en-US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ïṥ1ïḓ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69924" y="1130300"/>
            <a:ext cx="10850563" cy="50069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>
                <a:solidFill>
                  <a:schemeClr val="accent3"/>
                </a:solidFill>
              </a:rPr>
              <a:t>(</a:t>
            </a:r>
            <a:r>
              <a:rPr lang="zh-TW" altLang="en-US" dirty="0">
                <a:solidFill>
                  <a:schemeClr val="accent3"/>
                </a:solidFill>
              </a:rPr>
              <a:t>至少</a:t>
            </a:r>
            <a:r>
              <a:rPr lang="en-US" altLang="zh-TW" dirty="0">
                <a:solidFill>
                  <a:schemeClr val="accent3"/>
                </a:solidFill>
              </a:rPr>
              <a:t>2</a:t>
            </a:r>
            <a:r>
              <a:rPr lang="zh-TW" altLang="en-US" dirty="0">
                <a:solidFill>
                  <a:schemeClr val="accent3"/>
                </a:solidFill>
              </a:rPr>
              <a:t>頁含圖</a:t>
            </a:r>
            <a:r>
              <a:rPr lang="en-US" altLang="zh-TW" dirty="0">
                <a:solidFill>
                  <a:schemeClr val="accent3"/>
                </a:solidFill>
              </a:rPr>
              <a:t>)</a:t>
            </a:r>
            <a:endParaRPr lang="zh-TW" altLang="en-US" dirty="0">
              <a:solidFill>
                <a:schemeClr val="accent3"/>
              </a:solidFill>
            </a:endParaRPr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14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îṥľïḑ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şlíďé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團隊介紹</a:t>
            </a:r>
            <a:endParaRPr lang="zh-CN" altLang="en-US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ïṥ1ïḓ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391904"/>
            <a:ext cx="10850563" cy="13493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800" dirty="0"/>
              <a:t>隊長</a:t>
            </a:r>
            <a:endParaRPr lang="en-US" altLang="zh-TW" sz="1800" dirty="0"/>
          </a:p>
          <a:p>
            <a:pPr lvl="1"/>
            <a:r>
              <a:rPr lang="zh-TW" altLang="en-US" sz="1600" dirty="0"/>
              <a:t>大名：</a:t>
            </a:r>
            <a:endParaRPr lang="en-US" altLang="zh-TW" sz="1600" dirty="0"/>
          </a:p>
          <a:p>
            <a:pPr lvl="1"/>
            <a:r>
              <a:rPr lang="zh-TW" altLang="en-US" sz="1600" dirty="0"/>
              <a:t>專長：</a:t>
            </a:r>
            <a:endParaRPr lang="en-US" altLang="zh-TW" sz="1600" dirty="0"/>
          </a:p>
          <a:p>
            <a:pPr lvl="1"/>
            <a:r>
              <a:rPr lang="zh-TW" altLang="en-US" sz="1600" dirty="0"/>
              <a:t>團隊角色：</a:t>
            </a:r>
            <a:endParaRPr lang="en-US" altLang="zh-TW" sz="1600" dirty="0"/>
          </a:p>
          <a:p>
            <a:pPr marL="0" indent="0">
              <a:buNone/>
            </a:pPr>
            <a:endParaRPr lang="zh-TW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838200" y="3833477"/>
            <a:ext cx="5095877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大名：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專長：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團隊角色：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大名：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專長：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團隊角色：</a:t>
            </a:r>
            <a:endParaRPr lang="en-US" altLang="zh-TW" sz="1600" dirty="0"/>
          </a:p>
        </p:txBody>
      </p:sp>
      <p:sp>
        <p:nvSpPr>
          <p:cNvPr id="7" name="矩形 6"/>
          <p:cNvSpPr/>
          <p:nvPr/>
        </p:nvSpPr>
        <p:spPr>
          <a:xfrm>
            <a:off x="6310314" y="3823824"/>
            <a:ext cx="5378449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大名：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專長：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團隊角色：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大名：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專長：</a:t>
            </a:r>
            <a:endParaRPr lang="en-US" altLang="zh-TW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團隊角色：</a:t>
            </a:r>
            <a:endParaRPr lang="en-US" altLang="zh-TW" sz="1600" dirty="0"/>
          </a:p>
        </p:txBody>
      </p:sp>
      <p:sp>
        <p:nvSpPr>
          <p:cNvPr id="8" name="矩形 7"/>
          <p:cNvSpPr/>
          <p:nvPr/>
        </p:nvSpPr>
        <p:spPr>
          <a:xfrm>
            <a:off x="838200" y="334124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成員</a:t>
            </a:r>
            <a:endParaRPr lang="en-US" altLang="zh-TW" dirty="0">
              <a:solidFill>
                <a:schemeClr val="bg1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708291" y="3120413"/>
            <a:ext cx="107754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109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iṣliď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ṡḷíďé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iṡḷíďé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íš1ídè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iṥ1íḋe"/>
          <p:cNvSpPr>
            <a:spLocks noGrp="1"/>
          </p:cNvSpPr>
          <p:nvPr>
            <p:ph type="ctrTitle"/>
          </p:nvPr>
        </p:nvSpPr>
        <p:spPr>
          <a:xfrm>
            <a:off x="673101" y="2115379"/>
            <a:ext cx="10845798" cy="2172372"/>
          </a:xfrm>
        </p:spPr>
        <p:txBody>
          <a:bodyPr/>
          <a:lstStyle/>
          <a:p>
            <a:r>
              <a:rPr lang="en-US" altLang="zh-CN" sz="7200" dirty="0"/>
              <a:t>Thanks</a:t>
            </a:r>
            <a:br>
              <a:rPr lang="en-US" altLang="zh-CN" dirty="0"/>
            </a:br>
            <a:r>
              <a:rPr lang="en-US" altLang="zh-TW" dirty="0">
                <a:solidFill>
                  <a:schemeClr val="bg1">
                    <a:alpha val="80000"/>
                  </a:schemeClr>
                </a:solidFill>
              </a:rPr>
              <a:t>Happy Hacking</a:t>
            </a:r>
            <a:endParaRPr lang="zh-CN" altLang="en-US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#2962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11C57D"/>
      </a:accent1>
      <a:accent2>
        <a:srgbClr val="3B9AEA"/>
      </a:accent2>
      <a:accent3>
        <a:srgbClr val="61615E"/>
      </a:accent3>
      <a:accent4>
        <a:srgbClr val="7B7B79"/>
      </a:accent4>
      <a:accent5>
        <a:srgbClr val="9E9E9C"/>
      </a:accent5>
      <a:accent6>
        <a:srgbClr val="CACAC8"/>
      </a:accent6>
      <a:hlink>
        <a:srgbClr val="046DA3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1C57D"/>
    </a:accent1>
    <a:accent2>
      <a:srgbClr val="3B9AEA"/>
    </a:accent2>
    <a:accent3>
      <a:srgbClr val="61615E"/>
    </a:accent3>
    <a:accent4>
      <a:srgbClr val="7B7B79"/>
    </a:accent4>
    <a:accent5>
      <a:srgbClr val="9E9E9C"/>
    </a:accent5>
    <a:accent6>
      <a:srgbClr val="CACAC8"/>
    </a:accent6>
    <a:hlink>
      <a:srgbClr val="046DA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1C57D"/>
    </a:accent1>
    <a:accent2>
      <a:srgbClr val="3B9AEA"/>
    </a:accent2>
    <a:accent3>
      <a:srgbClr val="61615E"/>
    </a:accent3>
    <a:accent4>
      <a:srgbClr val="7B7B79"/>
    </a:accent4>
    <a:accent5>
      <a:srgbClr val="9E9E9C"/>
    </a:accent5>
    <a:accent6>
      <a:srgbClr val="CACAC8"/>
    </a:accent6>
    <a:hlink>
      <a:srgbClr val="046DA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11C57D"/>
    </a:accent1>
    <a:accent2>
      <a:srgbClr val="3B9AEA"/>
    </a:accent2>
    <a:accent3>
      <a:srgbClr val="61615E"/>
    </a:accent3>
    <a:accent4>
      <a:srgbClr val="7B7B79"/>
    </a:accent4>
    <a:accent5>
      <a:srgbClr val="9E9E9C"/>
    </a:accent5>
    <a:accent6>
      <a:srgbClr val="CACAC8"/>
    </a:accent6>
    <a:hlink>
      <a:srgbClr val="046DA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204</TotalTime>
  <Words>255</Words>
  <Application>Microsoft Macintosh PowerPoint</Application>
  <PresentationFormat>寬螢幕</PresentationFormat>
  <Paragraphs>48</Paragraphs>
  <Slides>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等线</vt:lpstr>
      <vt:lpstr>Arial</vt:lpstr>
      <vt:lpstr>Calibri</vt:lpstr>
      <vt:lpstr>主题5</vt:lpstr>
      <vt:lpstr>think-cell Slide</vt:lpstr>
      <vt:lpstr>數據創新松 民生消費數據疊合應用  (請填團隊名)</vt:lpstr>
      <vt:lpstr>團隊名稱： 作品名稱：</vt:lpstr>
      <vt:lpstr>預期使用數據</vt:lpstr>
      <vt:lpstr>提案構想</vt:lpstr>
      <vt:lpstr>提案構想</vt:lpstr>
      <vt:lpstr>團隊介紹</vt:lpstr>
      <vt:lpstr>Thanks Happy Hacking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無名 無心</cp:lastModifiedBy>
  <cp:revision>46</cp:revision>
  <cp:lastPrinted>2019-07-31T16:00:00Z</cp:lastPrinted>
  <dcterms:created xsi:type="dcterms:W3CDTF">2019-07-31T16:00:00Z</dcterms:created>
  <dcterms:modified xsi:type="dcterms:W3CDTF">2021-08-16T03:02:59Z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